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58" r:id="rId6"/>
    <p:sldId id="263" r:id="rId7"/>
    <p:sldId id="264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14DA-4881-4873-BEBE-3369472580AD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2E83-4A03-4C8B-85CC-158752E3BE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14DA-4881-4873-BEBE-3369472580AD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2E83-4A03-4C8B-85CC-158752E3B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14DA-4881-4873-BEBE-3369472580AD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2E83-4A03-4C8B-85CC-158752E3B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14DA-4881-4873-BEBE-3369472580AD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2E83-4A03-4C8B-85CC-158752E3B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14DA-4881-4873-BEBE-3369472580AD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6AD2E83-4A03-4C8B-85CC-158752E3B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14DA-4881-4873-BEBE-3369472580AD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2E83-4A03-4C8B-85CC-158752E3B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14DA-4881-4873-BEBE-3369472580AD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2E83-4A03-4C8B-85CC-158752E3B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14DA-4881-4873-BEBE-3369472580AD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2E83-4A03-4C8B-85CC-158752E3B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14DA-4881-4873-BEBE-3369472580AD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2E83-4A03-4C8B-85CC-158752E3B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14DA-4881-4873-BEBE-3369472580AD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2E83-4A03-4C8B-85CC-158752E3B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14DA-4881-4873-BEBE-3369472580AD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2E83-4A03-4C8B-85CC-158752E3B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16B14DA-4881-4873-BEBE-3369472580AD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6AD2E83-4A03-4C8B-85CC-158752E3B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69;&#1083;&#1077;&#1082;&#1090;&#1088;&#1080;&#1082;&#1080;.avi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000108"/>
            <a:ext cx="7233520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Техническая эксплуатация </a:t>
            </a:r>
          </a:p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и обслуживание </a:t>
            </a:r>
          </a:p>
          <a:p>
            <a:pPr algn="ctr"/>
            <a:r>
              <a:rPr lang="ru-RU" sz="4400" b="1" dirty="0">
                <a:ln w="50800"/>
                <a:solidFill>
                  <a:schemeClr val="bg1">
                    <a:shade val="50000"/>
                  </a:schemeClr>
                </a:solidFill>
              </a:rPr>
              <a:t>э</a:t>
            </a:r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лектрического и</a:t>
            </a:r>
          </a:p>
          <a:p>
            <a:pPr algn="ctr"/>
            <a:r>
              <a:rPr lang="ru-RU" sz="4400" b="1" dirty="0">
                <a:ln w="50800"/>
                <a:solidFill>
                  <a:schemeClr val="bg1">
                    <a:shade val="50000"/>
                  </a:schemeClr>
                </a:solidFill>
              </a:rPr>
              <a:t>э</a:t>
            </a:r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лектромеханического</a:t>
            </a:r>
          </a:p>
          <a:p>
            <a:pPr algn="ctr"/>
            <a:r>
              <a:rPr lang="ru-RU" sz="4400" b="1" dirty="0">
                <a:ln w="50800"/>
                <a:solidFill>
                  <a:schemeClr val="bg1">
                    <a:shade val="50000"/>
                  </a:schemeClr>
                </a:solidFill>
              </a:rPr>
              <a:t>о</a:t>
            </a:r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борудования.</a:t>
            </a:r>
          </a:p>
          <a:p>
            <a:pPr algn="ctr"/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7715272" y="5643578"/>
            <a:ext cx="1000132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лево 3">
            <a:hlinkClick r:id="" action="ppaction://hlinkshowjump?jump=previousslide"/>
          </p:cNvPr>
          <p:cNvSpPr/>
          <p:nvPr/>
        </p:nvSpPr>
        <p:spPr>
          <a:xfrm>
            <a:off x="285720" y="5572140"/>
            <a:ext cx="1000132" cy="8572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71670" y="5857892"/>
            <a:ext cx="485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Калугина Ольга Федоровна - </a:t>
            </a:r>
            <a:r>
              <a:rPr lang="ru-RU" dirty="0" smtClean="0"/>
              <a:t>автоматизация типовых технологических процессов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  <a:r>
              <a:rPr lang="ru-RU" dirty="0" err="1" smtClean="0"/>
              <a:t>электробезопасность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26" name="Picture 2" descr="E:\Documents and Settings\Admin\Рабочий стол\Калугина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785794"/>
            <a:ext cx="4965371" cy="489628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7715272" y="5643578"/>
            <a:ext cx="1000132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лево 3">
            <a:hlinkClick r:id="" action="ppaction://hlinkshowjump?jump=previousslide"/>
          </p:cNvPr>
          <p:cNvSpPr/>
          <p:nvPr/>
        </p:nvSpPr>
        <p:spPr>
          <a:xfrm>
            <a:off x="285720" y="5572140"/>
            <a:ext cx="1000132" cy="8572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28794" y="5643578"/>
            <a:ext cx="5643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Наконечная </a:t>
            </a:r>
            <a:r>
              <a:rPr lang="ru-RU" dirty="0" smtClean="0"/>
              <a:t>Людмила Михайловна – </a:t>
            </a:r>
            <a:r>
              <a:rPr lang="ru-RU" dirty="0" smtClean="0"/>
              <a:t>электротехника</a:t>
            </a:r>
            <a:r>
              <a:rPr lang="ru-RU" dirty="0" smtClean="0"/>
              <a:t>; электронная техника; техническая эксплуатация и обслуживание электрического и электромеханического оборудования.</a:t>
            </a:r>
            <a:endParaRPr lang="ru-RU" dirty="0"/>
          </a:p>
        </p:txBody>
      </p:sp>
      <p:pic>
        <p:nvPicPr>
          <p:cNvPr id="2050" name="Picture 2" descr="E:\Documents and Settings\Admin\Рабочий стол\Хакимова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541366"/>
            <a:ext cx="4503756" cy="49962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7715272" y="5643578"/>
            <a:ext cx="1000132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F:\Безымянный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785794"/>
            <a:ext cx="4857784" cy="4739301"/>
          </a:xfrm>
          <a:prstGeom prst="rect">
            <a:avLst/>
          </a:prstGeom>
          <a:noFill/>
        </p:spPr>
      </p:pic>
      <p:sp>
        <p:nvSpPr>
          <p:cNvPr id="4" name="Стрелка влево 3">
            <a:hlinkClick r:id="" action="ppaction://hlinkshowjump?jump=previousslide"/>
          </p:cNvPr>
          <p:cNvSpPr/>
          <p:nvPr/>
        </p:nvSpPr>
        <p:spPr>
          <a:xfrm>
            <a:off x="285720" y="5572140"/>
            <a:ext cx="1000132" cy="8572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43108" y="6072206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Борисова </a:t>
            </a:r>
            <a:r>
              <a:rPr lang="ru-RU" dirty="0" err="1" smtClean="0"/>
              <a:t>Геня</a:t>
            </a:r>
            <a:r>
              <a:rPr lang="ru-RU" dirty="0" smtClean="0"/>
              <a:t> Ильинична – </a:t>
            </a:r>
            <a:r>
              <a:rPr lang="ru-RU" dirty="0" smtClean="0"/>
              <a:t>электротехника</a:t>
            </a:r>
            <a:r>
              <a:rPr lang="ru-RU" dirty="0" smtClean="0"/>
              <a:t>; электронная техника.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7715272" y="5643578"/>
            <a:ext cx="1000132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E:\Documents and Settings\Admin\Рабочий стол\DSC02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642918"/>
            <a:ext cx="4286280" cy="517164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00166" y="5934670"/>
            <a:ext cx="5929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Король Петр Русланович - </a:t>
            </a:r>
            <a:r>
              <a:rPr lang="ru-RU" dirty="0" smtClean="0"/>
              <a:t>электроснабжение </a:t>
            </a:r>
            <a:r>
              <a:rPr lang="ru-RU" dirty="0" smtClean="0"/>
              <a:t>и электрооборудование  </a:t>
            </a:r>
            <a:r>
              <a:rPr lang="ru-RU" dirty="0" smtClean="0"/>
              <a:t>предприятий; электрическое и электромеханическое оборудование.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Documents and Settings\Admin\Рабочий стол\DSC_04401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28604"/>
            <a:ext cx="5649330" cy="50006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5786454"/>
            <a:ext cx="6072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Масолов</a:t>
            </a:r>
            <a:r>
              <a:rPr lang="ru-RU" dirty="0" smtClean="0"/>
              <a:t> Валерий Владимирович – электрические машины и аппараты; типовые техн</a:t>
            </a:r>
            <a:r>
              <a:rPr lang="ru-RU" dirty="0" smtClean="0"/>
              <a:t>ологические процессы обслуживания бытовых машин и приборов.</a:t>
            </a:r>
            <a:endParaRPr lang="ru-RU" dirty="0"/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ocuments and Settings\Admin\Рабочий стол\DSCN8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500042"/>
            <a:ext cx="6143131" cy="46077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5500702"/>
            <a:ext cx="485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Морин</a:t>
            </a:r>
            <a:r>
              <a:rPr lang="ru-RU" dirty="0" smtClean="0"/>
              <a:t> Анатолий Александрович – техническая эксплуатация и обслуживание электрического и электромеханического оборудования. </a:t>
            </a:r>
            <a:endParaRPr lang="ru-RU" dirty="0"/>
          </a:p>
        </p:txBody>
      </p:sp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Безымянный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642918"/>
            <a:ext cx="3714776" cy="50781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072330" y="5572140"/>
            <a:ext cx="15648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action="ppaction://hlinkfile"/>
              </a:rPr>
              <a:t>Видео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трелка влево 4">
            <a:hlinkClick r:id="" action="ppaction://hlinkshowjump?jump=previousslide"/>
          </p:cNvPr>
          <p:cNvSpPr/>
          <p:nvPr/>
        </p:nvSpPr>
        <p:spPr>
          <a:xfrm>
            <a:off x="285720" y="5572140"/>
            <a:ext cx="1000132" cy="8572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14546" y="5786454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Михайлов Виктор Владимирович – </a:t>
            </a:r>
            <a:r>
              <a:rPr lang="ru-RU" dirty="0" smtClean="0"/>
              <a:t>наладка и ремон</a:t>
            </a:r>
            <a:r>
              <a:rPr lang="ru-RU" dirty="0" smtClean="0"/>
              <a:t>т </a:t>
            </a:r>
            <a:r>
              <a:rPr lang="ru-RU" dirty="0" smtClean="0"/>
              <a:t>электрического оборудования.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</TotalTime>
  <Words>103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SGKK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363-09</dc:creator>
  <cp:lastModifiedBy>Admin</cp:lastModifiedBy>
  <cp:revision>10</cp:revision>
  <dcterms:created xsi:type="dcterms:W3CDTF">2010-05-13T08:29:28Z</dcterms:created>
  <dcterms:modified xsi:type="dcterms:W3CDTF">2014-10-18T07:33:55Z</dcterms:modified>
</cp:coreProperties>
</file>